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09728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1FE"/>
    <a:srgbClr val="057CD1"/>
    <a:srgbClr val="05BECB"/>
    <a:srgbClr val="2275EF"/>
    <a:srgbClr val="1F7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25" d="100"/>
          <a:sy n="25" d="100"/>
        </p:scale>
        <p:origin x="19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7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1752607"/>
            <a:ext cx="946404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8763000"/>
            <a:ext cx="946404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51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1752600"/>
            <a:ext cx="236601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1752600"/>
            <a:ext cx="696087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566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772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1752607"/>
            <a:ext cx="946404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8763000"/>
            <a:ext cx="466344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8763000"/>
            <a:ext cx="466344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88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752607"/>
            <a:ext cx="946404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8069582"/>
            <a:ext cx="464200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12024360"/>
            <a:ext cx="464200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8069582"/>
            <a:ext cx="4664869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12024360"/>
            <a:ext cx="4664869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197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1752607"/>
            <a:ext cx="946404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33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371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2194560"/>
            <a:ext cx="3539014" cy="768096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4739647"/>
            <a:ext cx="5554980" cy="2339340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9875520"/>
            <a:ext cx="353901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118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2194560"/>
            <a:ext cx="3539014" cy="768096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4739647"/>
            <a:ext cx="555498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9875520"/>
            <a:ext cx="353901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920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30510487"/>
            <a:ext cx="246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DFCF-323C-4339-9E73-839EF64D3BEB}" type="datetimeFigureOut">
              <a:rPr lang="en-MY" smtClean="0"/>
              <a:t>6/5/2019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30510487"/>
            <a:ext cx="37033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30510487"/>
            <a:ext cx="246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5249-76DC-4DAC-8D0B-BE284F38FBA8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10972800" cy="329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14029" y="14402012"/>
            <a:ext cx="4962928" cy="3504773"/>
            <a:chOff x="314029" y="6938133"/>
            <a:chExt cx="4962928" cy="3504773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3" name="Rectangle 27"/>
            <p:cNvSpPr>
              <a:spLocks noChangeArrowheads="1"/>
            </p:cNvSpPr>
            <p:nvPr/>
          </p:nvSpPr>
          <p:spPr bwMode="auto">
            <a:xfrm>
              <a:off x="314029" y="7760310"/>
              <a:ext cx="4961862" cy="2682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14091" y="6938133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402899" y="7131722"/>
              <a:ext cx="4512894" cy="57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Myriad"/>
                </a:rPr>
                <a:t>ABSTRACT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Myriad"/>
                </a:rPr>
                <a:t>Abstract</a:t>
              </a:r>
              <a:endParaRPr lang="en-US" sz="18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Myriad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4492" y="12926395"/>
            <a:ext cx="7446594" cy="584775"/>
          </a:xfrm>
          <a:prstGeom prst="rect">
            <a:avLst/>
          </a:prstGeom>
          <a:gradFill>
            <a:gsLst>
              <a:gs pos="0">
                <a:srgbClr val="2C81FE"/>
              </a:gs>
              <a:gs pos="100000">
                <a:srgbClr val="1F72EA"/>
              </a:gs>
            </a:gsLst>
            <a:lin ang="10800000" scaled="0"/>
          </a:gradFill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 Neue" panose="02000503000000020004" pitchFamily="2"/>
              </a:rPr>
              <a:t>TITLE OF PROJECT/ TAJUK PROJEK</a:t>
            </a:r>
            <a:endParaRPr lang="en-MY" sz="3200" b="1" dirty="0">
              <a:solidFill>
                <a:schemeClr val="bg1"/>
              </a:solidFill>
              <a:latin typeface="Helvetica Neue" panose="02000503000000020004" pitchFamily="2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667248" y="14402012"/>
            <a:ext cx="4962897" cy="3504773"/>
            <a:chOff x="5667248" y="6938133"/>
            <a:chExt cx="4962897" cy="3504773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>
              <a:off x="5668283" y="7760310"/>
              <a:ext cx="4961862" cy="2682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67248" y="6938133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756056" y="7080554"/>
              <a:ext cx="4874058" cy="605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PRODUK DESCRIPTION | </a:t>
              </a:r>
              <a:endParaRPr lang="en-US" sz="2000" b="1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Penerangan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Produk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4060" y="18280376"/>
            <a:ext cx="4962897" cy="2876151"/>
            <a:chOff x="314060" y="11288612"/>
            <a:chExt cx="4962897" cy="2876151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315095" y="12110789"/>
              <a:ext cx="4961862" cy="205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4060" y="1128861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02868" y="11487517"/>
              <a:ext cx="4512894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PROBLEM &amp; CAUSES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Masalah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Punca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67186" y="25839137"/>
            <a:ext cx="4962928" cy="2012435"/>
            <a:chOff x="5667186" y="15320097"/>
            <a:chExt cx="4962928" cy="2012435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5668252" y="16142274"/>
              <a:ext cx="4961862" cy="1190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67217" y="15320097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5667186" y="15463345"/>
              <a:ext cx="4962866" cy="60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APPLICATION &amp; MARKET POTENTIAL | </a:t>
              </a:r>
              <a:endParaRPr lang="en-US" sz="2000" b="1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Aplikasi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Potensi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Pasaran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4029" y="21530861"/>
            <a:ext cx="4962897" cy="3862036"/>
            <a:chOff x="314029" y="15317342"/>
            <a:chExt cx="4962897" cy="3862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5064" y="16136764"/>
              <a:ext cx="4961862" cy="30426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4029" y="1531734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02837" y="15538291"/>
              <a:ext cx="4512894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OBJECTIVES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Objektif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67186" y="18280377"/>
            <a:ext cx="4962897" cy="7107011"/>
            <a:chOff x="5667186" y="11288612"/>
            <a:chExt cx="4962897" cy="6785384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668221" y="12110788"/>
              <a:ext cx="4961862" cy="5963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667186" y="1128861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755994" y="11487517"/>
              <a:ext cx="4874058" cy="48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RESULT &amp; DATA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Hasil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Kajian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67217" y="28264689"/>
            <a:ext cx="4962897" cy="2728158"/>
            <a:chOff x="5667217" y="15320097"/>
            <a:chExt cx="4962897" cy="2728158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5668252" y="16142274"/>
              <a:ext cx="4961862" cy="19059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667217" y="15320097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5755994" y="15531309"/>
              <a:ext cx="4874058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Achievements 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Pencapaian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4029" y="25839137"/>
            <a:ext cx="4962897" cy="5153710"/>
            <a:chOff x="314029" y="15317342"/>
            <a:chExt cx="4962897" cy="5153710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315064" y="16136763"/>
              <a:ext cx="4961862" cy="4334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14029" y="1531734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02836" y="15515989"/>
              <a:ext cx="4677163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ORIGINALITY &amp; NOVELTY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Keaslian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Novelti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2836" y="7359370"/>
            <a:ext cx="10227216" cy="4612151"/>
            <a:chOff x="402836" y="4598510"/>
            <a:chExt cx="10227216" cy="4612151"/>
          </a:xfrm>
          <a:gradFill>
            <a:gsLst>
              <a:gs pos="0">
                <a:srgbClr val="2C81FE"/>
              </a:gs>
              <a:gs pos="100000">
                <a:srgbClr val="1F72EA"/>
              </a:gs>
            </a:gsLst>
            <a:lin ang="10800000" scaled="0"/>
          </a:gradFill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58" name="Rectangle 57"/>
            <p:cNvSpPr/>
            <p:nvPr/>
          </p:nvSpPr>
          <p:spPr>
            <a:xfrm>
              <a:off x="402836" y="4598510"/>
              <a:ext cx="10227216" cy="4612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1347" y="4755844"/>
              <a:ext cx="4247225" cy="3416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Project Leader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endParaRPr lang="en-US" sz="2400" dirty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Project Member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  <a:endParaRPr lang="en-MY" sz="2400" dirty="0">
                <a:solidFill>
                  <a:schemeClr val="bg1"/>
                </a:solidFill>
                <a:latin typeface="Helvetica Neue" panose="02000503000000020004" pitchFamily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55994" y="4755843"/>
              <a:ext cx="4001546" cy="41549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Contact</a:t>
              </a:r>
            </a:p>
            <a:p>
              <a:endParaRPr lang="en-US" sz="2400" b="1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(Faculty)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(Department)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(Email)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(Tel/ Fax)</a:t>
              </a:r>
            </a:p>
          </p:txBody>
        </p:sp>
      </p:grp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3660449" y="32156400"/>
            <a:ext cx="7312351" cy="76139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MY" altLang="en-US" sz="8913" dirty="0"/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" y="32156400"/>
            <a:ext cx="3660448" cy="761390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MY" altLang="en-US" sz="8913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94" y="32253298"/>
            <a:ext cx="1962648" cy="5083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6" y="32288812"/>
            <a:ext cx="2958067" cy="4769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64" y="32155386"/>
            <a:ext cx="1031366" cy="6861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27628" y="32304168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300" b="1" dirty="0">
                <a:solidFill>
                  <a:schemeClr val="bg1"/>
                </a:solidFill>
                <a:latin typeface="Helvetica Neue" panose="02000503000000020004" pitchFamily="2"/>
              </a:rPr>
              <a:t>fstm.kuis.edu.my/</a:t>
            </a:r>
            <a:r>
              <a:rPr lang="en-MY" sz="2300" b="1" dirty="0" err="1">
                <a:solidFill>
                  <a:schemeClr val="bg1"/>
                </a:solidFill>
                <a:latin typeface="Helvetica Neue" panose="02000503000000020004" pitchFamily="2"/>
              </a:rPr>
              <a:t>itrex</a:t>
            </a:r>
            <a:endParaRPr lang="en-MY" sz="2300" b="1" dirty="0">
              <a:solidFill>
                <a:schemeClr val="bg1"/>
              </a:solidFill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64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14029" y="14402012"/>
            <a:ext cx="4962928" cy="3504773"/>
            <a:chOff x="314029" y="6938133"/>
            <a:chExt cx="4962928" cy="3504773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3" name="Rectangle 27"/>
            <p:cNvSpPr>
              <a:spLocks noChangeArrowheads="1"/>
            </p:cNvSpPr>
            <p:nvPr/>
          </p:nvSpPr>
          <p:spPr bwMode="auto">
            <a:xfrm>
              <a:off x="314029" y="7760310"/>
              <a:ext cx="4961862" cy="2682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14091" y="6938133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402899" y="7131722"/>
              <a:ext cx="4512894" cy="57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Myriad"/>
                </a:rPr>
                <a:t>ABSTRACT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Myriad"/>
                </a:rPr>
                <a:t>Abstract</a:t>
              </a:r>
              <a:endParaRPr lang="en-US" sz="18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Myriad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4492" y="12926395"/>
            <a:ext cx="7446594" cy="584775"/>
          </a:xfrm>
          <a:prstGeom prst="rect">
            <a:avLst/>
          </a:prstGeom>
          <a:gradFill>
            <a:gsLst>
              <a:gs pos="0">
                <a:srgbClr val="2C81FE"/>
              </a:gs>
              <a:gs pos="100000">
                <a:srgbClr val="1F72EA"/>
              </a:gs>
            </a:gsLst>
            <a:lin ang="10800000" scaled="0"/>
          </a:gradFill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 Neue" panose="02000503000000020004" pitchFamily="2"/>
              </a:rPr>
              <a:t>TITLE OF PROJECT/ TAJUK PROJEK</a:t>
            </a:r>
            <a:endParaRPr lang="en-MY" sz="3200" b="1" dirty="0">
              <a:solidFill>
                <a:schemeClr val="bg1"/>
              </a:solidFill>
              <a:latin typeface="Helvetica Neue" panose="02000503000000020004" pitchFamily="2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667248" y="14402012"/>
            <a:ext cx="4962897" cy="3504773"/>
            <a:chOff x="5667248" y="6938133"/>
            <a:chExt cx="4962897" cy="3504773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>
              <a:off x="5668283" y="7760310"/>
              <a:ext cx="4961862" cy="2682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67248" y="6938133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756056" y="7080554"/>
              <a:ext cx="4874058" cy="605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PRODUK DESCRIPTION | </a:t>
              </a:r>
              <a:endParaRPr lang="en-US" sz="2000" b="1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Penerangan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Produk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4060" y="18280376"/>
            <a:ext cx="4962897" cy="2876151"/>
            <a:chOff x="314060" y="11288612"/>
            <a:chExt cx="4962897" cy="2876151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315095" y="12110789"/>
              <a:ext cx="4961862" cy="205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4060" y="1128861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02868" y="11487517"/>
              <a:ext cx="4512894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PROBLEM &amp; CAUSES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Masalah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Punca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67186" y="25839137"/>
            <a:ext cx="4962928" cy="2012435"/>
            <a:chOff x="5667186" y="15320097"/>
            <a:chExt cx="4962928" cy="2012435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5668252" y="16142274"/>
              <a:ext cx="4961862" cy="1190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67217" y="15320097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5667186" y="15463345"/>
              <a:ext cx="4962866" cy="60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APPLICATION &amp; MARKET POTENTIAL | </a:t>
              </a:r>
              <a:endParaRPr lang="en-US" sz="2000" b="1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Aplikasi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Potensi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Pasaran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4029" y="21530861"/>
            <a:ext cx="4962897" cy="3862036"/>
            <a:chOff x="314029" y="15317342"/>
            <a:chExt cx="4962897" cy="3862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15064" y="16136764"/>
              <a:ext cx="4961862" cy="30426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4029" y="1531734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02837" y="15538291"/>
              <a:ext cx="4512894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OBJECTIVES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Objektif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67186" y="18280377"/>
            <a:ext cx="4962897" cy="7107011"/>
            <a:chOff x="5667186" y="11288612"/>
            <a:chExt cx="4962897" cy="6785384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668221" y="12110788"/>
              <a:ext cx="4961862" cy="5963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667186" y="1128861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755994" y="11487517"/>
              <a:ext cx="4874058" cy="48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RESULT &amp; DATA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Hasil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Kajian</a:t>
              </a:r>
              <a:endParaRPr lang="en-US" sz="16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67217" y="28264689"/>
            <a:ext cx="4962897" cy="2728158"/>
            <a:chOff x="5667217" y="15320097"/>
            <a:chExt cx="4962897" cy="2728158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5668252" y="16142274"/>
              <a:ext cx="4961862" cy="19059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667217" y="15320097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5755994" y="15531309"/>
              <a:ext cx="4874058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Achievements 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Pencapaian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4029" y="25839137"/>
            <a:ext cx="4962897" cy="5153710"/>
            <a:chOff x="314029" y="15317342"/>
            <a:chExt cx="4962897" cy="5153710"/>
          </a:xfr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315064" y="16136763"/>
              <a:ext cx="4961862" cy="4334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14029" y="15317342"/>
              <a:ext cx="4962866" cy="819422"/>
            </a:xfrm>
            <a:prstGeom prst="rect">
              <a:avLst/>
            </a:prstGeom>
            <a:gradFill flip="none" rotWithShape="1">
              <a:gsLst>
                <a:gs pos="0">
                  <a:srgbClr val="2C81FE"/>
                </a:gs>
                <a:gs pos="100000">
                  <a:srgbClr val="1F72EA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08" tIns="49703" rIns="99408" bIns="49703" numCol="1" rtlCol="0" anchor="t" anchorCtr="0" compatLnSpc="1">
              <a:prstTxWarp prst="textNoShape">
                <a:avLst/>
              </a:prstTxWarp>
            </a:bodyPr>
            <a:lstStyle/>
            <a:p>
              <a:pPr defTabSz="4538545"/>
              <a:endParaRPr lang="en-MY" sz="8000" dirty="0"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02836" y="15515989"/>
              <a:ext cx="4677163" cy="50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951163" eaLnBrk="0" hangingPunct="0"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51163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ORIGINALITY &amp; NOVELTY |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Keaslian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&amp;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254000" dist="723900" dir="2700000" sx="163000" sy="163000" algn="tl" rotWithShape="0">
                      <a:prstClr val="black">
                        <a:alpha val="0"/>
                      </a:prstClr>
                    </a:outerShdw>
                  </a:effectLst>
                  <a:latin typeface="Helvetica Neue" panose="02000503000000020004" pitchFamily="2"/>
                </a:rPr>
                <a:t>Novelti</a:t>
              </a:r>
              <a:endParaRPr lang="en-US" sz="1400" dirty="0">
                <a:solidFill>
                  <a:schemeClr val="bg1"/>
                </a:solidFill>
                <a:effectLst>
                  <a:outerShdw blurRad="254000" dist="723900" dir="2700000" sx="163000" sy="163000" algn="tl" rotWithShape="0">
                    <a:prstClr val="black">
                      <a:alpha val="0"/>
                    </a:prstClr>
                  </a:outerShdw>
                </a:effectLst>
                <a:latin typeface="Helvetica Neue" panose="02000503000000020004" pitchFamily="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2836" y="7359370"/>
            <a:ext cx="10227216" cy="4612151"/>
            <a:chOff x="402836" y="4598510"/>
            <a:chExt cx="10227216" cy="4612151"/>
          </a:xfrm>
          <a:gradFill>
            <a:gsLst>
              <a:gs pos="0">
                <a:srgbClr val="2C81FE"/>
              </a:gs>
              <a:gs pos="100000">
                <a:srgbClr val="1F72EA"/>
              </a:gs>
            </a:gsLst>
            <a:lin ang="10800000" scaled="0"/>
          </a:gradFill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grpSpPr>
        <p:sp>
          <p:nvSpPr>
            <p:cNvPr id="58" name="Rectangle 57"/>
            <p:cNvSpPr/>
            <p:nvPr/>
          </p:nvSpPr>
          <p:spPr>
            <a:xfrm>
              <a:off x="402836" y="4598510"/>
              <a:ext cx="10227216" cy="4612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1347" y="4755844"/>
              <a:ext cx="4247225" cy="3416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Project Leader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endParaRPr lang="en-US" sz="2400" dirty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Project Member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  <a:endParaRPr lang="en-MY" sz="2400" dirty="0">
                <a:solidFill>
                  <a:schemeClr val="bg1"/>
                </a:solidFill>
                <a:latin typeface="Helvetica Neue" panose="02000503000000020004" pitchFamily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55994" y="4755843"/>
              <a:ext cx="4001546" cy="41549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Contact</a:t>
              </a:r>
            </a:p>
            <a:p>
              <a:endParaRPr lang="en-US" sz="2400" b="1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(Name)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(Faculty)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(Department)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(Email)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Helvetica Neue" panose="02000503000000020004" pitchFamily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Helvetica Neue" panose="02000503000000020004" pitchFamily="2"/>
                </a:rPr>
                <a:t>(Tel/ Fax)</a:t>
              </a:r>
            </a:p>
          </p:txBody>
        </p:sp>
      </p:grp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3660449" y="32156400"/>
            <a:ext cx="7312351" cy="76139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MY" altLang="en-US" sz="8913" dirty="0"/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" y="32156400"/>
            <a:ext cx="3660448" cy="761390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5125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MY" altLang="en-US" sz="8913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94" y="32253298"/>
            <a:ext cx="1962648" cy="5083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6" y="32288812"/>
            <a:ext cx="2958067" cy="4769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64" y="32155386"/>
            <a:ext cx="1031366" cy="6861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27628" y="32304168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300" b="1" dirty="0">
                <a:solidFill>
                  <a:schemeClr val="bg1"/>
                </a:solidFill>
                <a:latin typeface="Helvetica Neue" panose="02000503000000020004" pitchFamily="2"/>
              </a:rPr>
              <a:t>fstm.kuis.edu.my/</a:t>
            </a:r>
            <a:r>
              <a:rPr lang="en-MY" sz="2300" b="1" dirty="0" err="1">
                <a:solidFill>
                  <a:schemeClr val="bg1"/>
                </a:solidFill>
                <a:latin typeface="Helvetica Neue" panose="02000503000000020004" pitchFamily="2"/>
              </a:rPr>
              <a:t>itrex</a:t>
            </a:r>
            <a:endParaRPr lang="en-MY" sz="2300" b="1" dirty="0">
              <a:solidFill>
                <a:schemeClr val="bg1"/>
              </a:solidFill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05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3020</TotalTime>
  <Words>180</Words>
  <Application>Microsoft Office PowerPoint</Application>
  <PresentationFormat>Custom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Myriad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izzah</dc:creator>
  <cp:lastModifiedBy>izzah</cp:lastModifiedBy>
  <cp:revision>18</cp:revision>
  <dcterms:created xsi:type="dcterms:W3CDTF">2019-05-06T04:58:52Z</dcterms:created>
  <dcterms:modified xsi:type="dcterms:W3CDTF">2019-05-08T07:19:46Z</dcterms:modified>
</cp:coreProperties>
</file>